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5.xml" ContentType="application/vnd.openxmlformats-officedocument.presentationml.notesSlide+xml"/>
  <Override PartName="/ppt/tags/tag15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503" r:id="rId96"/>
    <p:sldId id="470" r:id="rId97"/>
    <p:sldId id="407"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Book Antiqua" panose="02040602050305030304" pitchFamily="18" charset="0"/>
      <p:regular r:id="rId124"/>
      <p:bold r:id="rId125"/>
      <p:italic r:id="rId126"/>
      <p:boldItalic r:id="rId127"/>
    </p:embeddedFont>
    <p:embeddedFont>
      <p:font typeface="Calibri" panose="020F0502020204030204" pitchFamily="34" charset="0"/>
      <p:regular r:id="rId128"/>
      <p:bold r:id="rId129"/>
      <p:italic r:id="rId130"/>
      <p:boldItalic r:id="rId131"/>
    </p:embeddedFont>
    <p:embeddedFont>
      <p:font typeface="Candara" panose="020E0502030303020204" pitchFamily="34" charset="0"/>
      <p:regular r:id="rId132"/>
      <p:bold r:id="rId133"/>
      <p:italic r:id="rId134"/>
      <p:boldItalic r:id="rId135"/>
    </p:embeddedFont>
    <p:embeddedFont>
      <p:font typeface="Baskerville Old Face" panose="02020602080505020303" pitchFamily="18" charset="0"/>
      <p:regular r:id="rId136"/>
    </p:embeddedFont>
    <p:embeddedFont>
      <p:font typeface="Euclid Symbol" panose="05050102010706020507" pitchFamily="18" charset="2"/>
      <p:regular r:id="rId137"/>
      <p:bold r:id="rId138"/>
      <p:italic r:id="rId139"/>
      <p:boldItalic r:id="rId140"/>
    </p:embeddedFont>
    <p:embeddedFont>
      <p:font typeface="Cambria Math" panose="02040503050406030204" pitchFamily="18" charset="0"/>
      <p:regular r:id="rId141"/>
    </p:embeddedFont>
    <p:embeddedFont>
      <p:font typeface="Century Gothic" panose="020B050202020202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 Id="rId4" Type="http://schemas.openxmlformats.org/officeDocument/2006/relationships/image" Target="../media/image15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image" Target="../media/image1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147.xml"/><Relationship Id="rId7" Type="http://schemas.openxmlformats.org/officeDocument/2006/relationships/image" Target="../media/image191.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4.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3.png"/></Relationships>
</file>

<file path=ppt/slides/_rels/slide10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51.xml"/><Relationship Id="rId7" Type="http://schemas.openxmlformats.org/officeDocument/2006/relationships/image" Target="../media/image194.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2.png"/><Relationship Id="rId5" Type="http://schemas.openxmlformats.org/officeDocument/2006/relationships/notesSlide" Target="../notesSlides/notesSlide75.xml"/><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6.wmf"/><Relationship Id="rId5" Type="http://schemas.openxmlformats.org/officeDocument/2006/relationships/oleObject" Target="../embeddings/oleObject13.bin"/><Relationship Id="rId4" Type="http://schemas.openxmlformats.org/officeDocument/2006/relationships/notesSlide" Target="../notesSlides/notesSlide76.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8.png"/><Relationship Id="rId5" Type="http://schemas.openxmlformats.org/officeDocument/2006/relationships/image" Target="../media/image152.emf"/><Relationship Id="rId4"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80.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3.png"/><Relationship Id="rId5" Type="http://schemas.openxmlformats.org/officeDocument/2006/relationships/tags" Target="../tags/tag158.xml"/><Relationship Id="rId10" Type="http://schemas.openxmlformats.org/officeDocument/2006/relationships/image" Target="../media/image202.png"/><Relationship Id="rId4" Type="http://schemas.openxmlformats.org/officeDocument/2006/relationships/tags" Target="../tags/tag157.xml"/><Relationship Id="rId9" Type="http://schemas.openxmlformats.org/officeDocument/2006/relationships/image" Target="../media/image2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6.xml"/><Relationship Id="rId7" Type="http://schemas.openxmlformats.org/officeDocument/2006/relationships/image" Target="../media/image143.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8.wmf"/><Relationship Id="rId5" Type="http://schemas.openxmlformats.org/officeDocument/2006/relationships/image" Target="../media/image205.emf"/><Relationship Id="rId4" Type="http://schemas.openxmlformats.org/officeDocument/2006/relationships/image" Target="../media/image204.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3.png"/><Relationship Id="rId5" Type="http://schemas.openxmlformats.org/officeDocument/2006/relationships/image" Target="../media/image207.emf"/><Relationship Id="rId4" Type="http://schemas.openxmlformats.org/officeDocument/2006/relationships/image" Target="../media/image206.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3.png"/><Relationship Id="rId5" Type="http://schemas.openxmlformats.org/officeDocument/2006/relationships/image" Target="../media/image209.emf"/><Relationship Id="rId4" Type="http://schemas.openxmlformats.org/officeDocument/2006/relationships/image" Target="../media/image208.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2.png"/><Relationship Id="rId5" Type="http://schemas.openxmlformats.org/officeDocument/2006/relationships/image" Target="../media/image128.png"/><Relationship Id="rId4"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1.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10.wmf"/><Relationship Id="rId10" Type="http://schemas.openxmlformats.org/officeDocument/2006/relationships/image" Target="../media/image212.png"/><Relationship Id="rId4" Type="http://schemas.openxmlformats.org/officeDocument/2006/relationships/notesSlide" Target="../notesSlides/notesSlide82.xml"/><Relationship Id="rId9" Type="http://schemas.openxmlformats.org/officeDocument/2006/relationships/image" Target="../media/image114.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83.wmf"/></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68.xml"/><Relationship Id="rId7" Type="http://schemas.openxmlformats.org/officeDocument/2006/relationships/image" Target="../media/image8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8.jpeg"/><Relationship Id="rId5" Type="http://schemas.openxmlformats.org/officeDocument/2006/relationships/image" Target="../media/image92.wmf"/><Relationship Id="rId4" Type="http://schemas.openxmlformats.org/officeDocument/2006/relationships/notesSlide" Target="../notesSlides/notesSlide39.xml"/><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5.wmf"/><Relationship Id="rId5" Type="http://schemas.openxmlformats.org/officeDocument/2006/relationships/image" Target="../media/image88.jpeg"/><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99.jpeg"/><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7.wmf"/><Relationship Id="rId4" Type="http://schemas.openxmlformats.org/officeDocument/2006/relationships/image" Target="../media/image100.wmf"/></Relationships>
</file>

<file path=ppt/slides/_rels/slide6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7.jpe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07.jpeg"/></Relationships>
</file>

<file path=ppt/slides/_rels/slide7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7.xml"/><Relationship Id="rId12" Type="http://schemas.openxmlformats.org/officeDocument/2006/relationships/image" Target="../media/image11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78.xml"/><Relationship Id="rId10" Type="http://schemas.openxmlformats.org/officeDocument/2006/relationships/image" Target="../media/image113.png"/><Relationship Id="rId4" Type="http://schemas.openxmlformats.org/officeDocument/2006/relationships/tags" Target="../tags/tag77.xml"/><Relationship Id="rId9" Type="http://schemas.openxmlformats.org/officeDocument/2006/relationships/image" Target="../media/image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8.png"/><Relationship Id="rId5" Type="http://schemas.openxmlformats.org/officeDocument/2006/relationships/tags" Target="../tags/tag83.xml"/><Relationship Id="rId10" Type="http://schemas.openxmlformats.org/officeDocument/2006/relationships/image" Target="../media/image117.png"/><Relationship Id="rId4" Type="http://schemas.openxmlformats.org/officeDocument/2006/relationships/tags" Target="../tags/tag82.xml"/><Relationship Id="rId9" Type="http://schemas.openxmlformats.org/officeDocument/2006/relationships/image" Target="../media/image116.emf"/></Relationships>
</file>

<file path=ppt/slides/_rels/slide8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7.xml"/><Relationship Id="rId7" Type="http://schemas.openxmlformats.org/officeDocument/2006/relationships/notesSlide" Target="../notesSlides/notesSlide60.xml"/><Relationship Id="rId12" Type="http://schemas.openxmlformats.org/officeDocument/2006/relationships/image" Target="../media/image1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4.png"/><Relationship Id="rId5" Type="http://schemas.openxmlformats.org/officeDocument/2006/relationships/tags" Target="../tags/tag89.xml"/><Relationship Id="rId10" Type="http://schemas.openxmlformats.org/officeDocument/2006/relationships/image" Target="../media/image123.png"/><Relationship Id="rId4" Type="http://schemas.openxmlformats.org/officeDocument/2006/relationships/tags" Target="../tags/tag88.xml"/><Relationship Id="rId9" Type="http://schemas.openxmlformats.org/officeDocument/2006/relationships/image" Target="../media/image122.png"/></Relationships>
</file>

<file path=ppt/slides/_rels/slide8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5.png"/><Relationship Id="rId18" Type="http://schemas.openxmlformats.org/officeDocument/2006/relationships/image" Target="../media/image131.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tags" Target="../tags/tag9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1.xml"/><Relationship Id="rId5" Type="http://schemas.openxmlformats.org/officeDocument/2006/relationships/tags" Target="../tags/tag94.xml"/><Relationship Id="rId15" Type="http://schemas.openxmlformats.org/officeDocument/2006/relationships/image" Target="../media/image128.png"/><Relationship Id="rId10" Type="http://schemas.openxmlformats.org/officeDocument/2006/relationships/slideLayout" Target="../slideLayouts/slideLayout19.xml"/><Relationship Id="rId19" Type="http://schemas.openxmlformats.org/officeDocument/2006/relationships/image" Target="../media/image132.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101.xml"/><Relationship Id="rId7" Type="http://schemas.openxmlformats.org/officeDocument/2006/relationships/notesSlide" Target="../notesSlides/notesSlide62.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4.png"/><Relationship Id="rId5" Type="http://schemas.openxmlformats.org/officeDocument/2006/relationships/tags" Target="../tags/tag103.xml"/><Relationship Id="rId10" Type="http://schemas.openxmlformats.org/officeDocument/2006/relationships/image" Target="../media/image132.png"/><Relationship Id="rId4" Type="http://schemas.openxmlformats.org/officeDocument/2006/relationships/tags" Target="../tags/tag102.xml"/><Relationship Id="rId9" Type="http://schemas.openxmlformats.org/officeDocument/2006/relationships/image" Target="../media/image128.png"/></Relationships>
</file>

<file path=ppt/slides/_rels/slide8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8.wmf"/><Relationship Id="rId18" Type="http://schemas.openxmlformats.org/officeDocument/2006/relationships/image" Target="../media/image142.png"/><Relationship Id="rId3" Type="http://schemas.openxmlformats.org/officeDocument/2006/relationships/tags" Target="../tags/tag106.xml"/><Relationship Id="rId21" Type="http://schemas.openxmlformats.org/officeDocument/2006/relationships/image" Target="../media/image132.png"/><Relationship Id="rId7" Type="http://schemas.openxmlformats.org/officeDocument/2006/relationships/tags" Target="../tags/tag110.xml"/><Relationship Id="rId12" Type="http://schemas.openxmlformats.org/officeDocument/2006/relationships/image" Target="../media/image137.emf"/><Relationship Id="rId17" Type="http://schemas.openxmlformats.org/officeDocument/2006/relationships/image" Target="../media/image129.png"/><Relationship Id="rId2" Type="http://schemas.openxmlformats.org/officeDocument/2006/relationships/tags" Target="../tags/tag105.xml"/><Relationship Id="rId16" Type="http://schemas.openxmlformats.org/officeDocument/2006/relationships/image" Target="../media/image141.png"/><Relationship Id="rId20" Type="http://schemas.openxmlformats.org/officeDocument/2006/relationships/image" Target="../media/image14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6.wmf"/><Relationship Id="rId5" Type="http://schemas.openxmlformats.org/officeDocument/2006/relationships/tags" Target="../tags/tag108.xml"/><Relationship Id="rId15" Type="http://schemas.openxmlformats.org/officeDocument/2006/relationships/image" Target="../media/image140.png"/><Relationship Id="rId10" Type="http://schemas.openxmlformats.org/officeDocument/2006/relationships/notesSlide" Target="../notesSlides/notesSlide63.xml"/><Relationship Id="rId19"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9.png"/></Relationships>
</file>

<file path=ppt/slides/_rels/slide8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5.png"/><Relationship Id="rId5" Type="http://schemas.openxmlformats.org/officeDocument/2006/relationships/image" Target="../media/image88.jpeg"/><Relationship Id="rId4" Type="http://schemas.openxmlformats.org/officeDocument/2006/relationships/image" Target="../media/image102.wmf"/></Relationships>
</file>

<file path=ppt/slides/_rels/slide8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15.xml"/><Relationship Id="rId7" Type="http://schemas.openxmlformats.org/officeDocument/2006/relationships/image" Target="../media/image146.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4.xml"/><Relationship Id="rId5" Type="http://schemas.openxmlformats.org/officeDocument/2006/relationships/slideLayout" Target="../slideLayouts/slideLayout16.xml"/><Relationship Id="rId10" Type="http://schemas.openxmlformats.org/officeDocument/2006/relationships/image" Target="../media/image149.png"/><Relationship Id="rId4" Type="http://schemas.openxmlformats.org/officeDocument/2006/relationships/tags" Target="../tags/tag116.xml"/><Relationship Id="rId9" Type="http://schemas.openxmlformats.org/officeDocument/2006/relationships/image" Target="../media/image14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slide" Target="slide43.xml"/><Relationship Id="rId18" Type="http://schemas.openxmlformats.org/officeDocument/2006/relationships/image" Target="../media/image151.wmf"/><Relationship Id="rId3" Type="http://schemas.openxmlformats.org/officeDocument/2006/relationships/slide" Target="slide21.xml"/><Relationship Id="rId21" Type="http://schemas.openxmlformats.org/officeDocument/2006/relationships/slide" Target="slide64.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2.xml"/><Relationship Id="rId2" Type="http://schemas.openxmlformats.org/officeDocument/2006/relationships/notesSlide" Target="../notesSlides/notesSlide66.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2.emf"/><Relationship Id="rId5" Type="http://schemas.openxmlformats.org/officeDocument/2006/relationships/slide" Target="slide41.xml"/><Relationship Id="rId15" Type="http://schemas.openxmlformats.org/officeDocument/2006/relationships/slide" Target="slide52.xml"/><Relationship Id="rId23" Type="http://schemas.openxmlformats.org/officeDocument/2006/relationships/slide" Target="slide105.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67.xml"/><Relationship Id="rId13" Type="http://schemas.openxmlformats.org/officeDocument/2006/relationships/oleObject" Target="../embeddings/oleObject9.bin"/><Relationship Id="rId18" Type="http://schemas.openxmlformats.org/officeDocument/2006/relationships/image" Target="../media/image156.emf"/><Relationship Id="rId3" Type="http://schemas.openxmlformats.org/officeDocument/2006/relationships/tags" Target="../tags/tag118.xml"/><Relationship Id="rId21" Type="http://schemas.openxmlformats.org/officeDocument/2006/relationships/image" Target="../media/image160.png"/><Relationship Id="rId7" Type="http://schemas.openxmlformats.org/officeDocument/2006/relationships/slideLayout" Target="../slideLayouts/slideLayout19.xml"/><Relationship Id="rId12" Type="http://schemas.openxmlformats.org/officeDocument/2006/relationships/image" Target="../media/image153.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5.emf"/><Relationship Id="rId20" Type="http://schemas.openxmlformats.org/officeDocument/2006/relationships/image" Target="../media/image159.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8.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7.png"/><Relationship Id="rId14" Type="http://schemas.openxmlformats.org/officeDocument/2006/relationships/image" Target="../media/image154.emf"/></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8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2.wmf"/><Relationship Id="rId11" Type="http://schemas.openxmlformats.org/officeDocument/2006/relationships/image" Target="../media/image164.png"/><Relationship Id="rId5" Type="http://schemas.openxmlformats.org/officeDocument/2006/relationships/slideLayout" Target="../slideLayouts/slideLayout19.xml"/><Relationship Id="rId10" Type="http://schemas.openxmlformats.org/officeDocument/2006/relationships/image" Target="../media/image163.png"/><Relationship Id="rId4" Type="http://schemas.openxmlformats.org/officeDocument/2006/relationships/tags" Target="../tags/tag125.xml"/><Relationship Id="rId9" Type="http://schemas.openxmlformats.org/officeDocument/2006/relationships/image" Target="../media/image16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8.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7.png"/><Relationship Id="rId2" Type="http://schemas.openxmlformats.org/officeDocument/2006/relationships/tags" Target="../tags/tag126.xml"/><Relationship Id="rId16" Type="http://schemas.openxmlformats.org/officeDocument/2006/relationships/image" Target="../media/image171.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6.png"/><Relationship Id="rId5" Type="http://schemas.openxmlformats.org/officeDocument/2006/relationships/tags" Target="../tags/tag129.xml"/><Relationship Id="rId15" Type="http://schemas.openxmlformats.org/officeDocument/2006/relationships/image" Target="../media/image170.png"/><Relationship Id="rId10" Type="http://schemas.openxmlformats.org/officeDocument/2006/relationships/image" Target="../media/image165.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9.png"/></Relationships>
</file>

<file path=ppt/slides/_rels/slide9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tags" Target="../tags/tag134.xml"/><Relationship Id="rId7" Type="http://schemas.openxmlformats.org/officeDocument/2006/relationships/notesSlide" Target="../notesSlides/notesSlide70.xml"/><Relationship Id="rId12" Type="http://schemas.openxmlformats.org/officeDocument/2006/relationships/image" Target="../media/image176.png"/><Relationship Id="rId2" Type="http://schemas.openxmlformats.org/officeDocument/2006/relationships/tags" Target="../tags/tag133.xml"/><Relationship Id="rId16" Type="http://schemas.openxmlformats.org/officeDocument/2006/relationships/image" Target="../media/image180.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5.jpeg"/><Relationship Id="rId5" Type="http://schemas.openxmlformats.org/officeDocument/2006/relationships/tags" Target="../tags/tag136.xml"/><Relationship Id="rId15" Type="http://schemas.openxmlformats.org/officeDocument/2006/relationships/image" Target="../media/image179.png"/><Relationship Id="rId10" Type="http://schemas.openxmlformats.org/officeDocument/2006/relationships/image" Target="../media/image174.jpeg"/><Relationship Id="rId4" Type="http://schemas.openxmlformats.org/officeDocument/2006/relationships/tags" Target="../tags/tag135.xml"/><Relationship Id="rId9" Type="http://schemas.openxmlformats.org/officeDocument/2006/relationships/image" Target="../media/image173.png"/><Relationship Id="rId14" Type="http://schemas.openxmlformats.org/officeDocument/2006/relationships/image" Target="../media/image17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40.xml"/><Relationship Id="rId7" Type="http://schemas.openxmlformats.org/officeDocument/2006/relationships/image" Target="../media/image183.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2.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5.png"/></Relationships>
</file>

<file path=ppt/slides/_rels/slide9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image" Target="../media/image18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2.png"/><Relationship Id="rId5" Type="http://schemas.openxmlformats.org/officeDocument/2006/relationships/image" Target="../media/image186.emf"/><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3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3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87"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4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4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2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88"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1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1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88"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46"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47"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48"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49"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63"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121530</TotalTime>
  <Words>5413</Words>
  <Application>Microsoft Office PowerPoint</Application>
  <PresentationFormat>On-screen Show (4:3)</PresentationFormat>
  <Paragraphs>958</Paragraphs>
  <Slides>116</Slides>
  <Notes>82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Book Antiqua</vt:lpstr>
      <vt:lpstr>Calibri</vt:lpstr>
      <vt:lpstr>Candara</vt:lpstr>
      <vt:lpstr>Symbol</vt:lpstr>
      <vt:lpstr>Wingdings</vt:lpstr>
      <vt:lpstr>Baskerville Old Face</vt:lpstr>
      <vt:lpstr>Euclid Symbol</vt:lpstr>
      <vt:lpstr>Arial</vt:lpstr>
      <vt:lpstr>Cambria Math</vt:lpstr>
      <vt:lpstr>Times New Roman</vt:lpstr>
      <vt:lpstr>Century Gothic</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1707</cp:revision>
  <cp:lastPrinted>2017-09-05T11:56:51Z</cp:lastPrinted>
  <dcterms:created xsi:type="dcterms:W3CDTF">2004-08-17T19:01:02Z</dcterms:created>
  <dcterms:modified xsi:type="dcterms:W3CDTF">2018-04-29T12:08:13Z</dcterms:modified>
</cp:coreProperties>
</file>